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59" r:id="rId3"/>
    <p:sldId id="258" r:id="rId4"/>
    <p:sldId id="272" r:id="rId5"/>
    <p:sldId id="267" r:id="rId6"/>
    <p:sldId id="263" r:id="rId7"/>
    <p:sldId id="268" r:id="rId8"/>
    <p:sldId id="269" r:id="rId9"/>
    <p:sldId id="27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0DD2-6E32-44D8-97E0-744A20B30226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953FC-08E5-49C7-8AC2-217F6A61A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0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953FC-08E5-49C7-8AC2-217F6A61AC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953FC-08E5-49C7-8AC2-217F6A61AC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3B5718-7BC7-4C2A-9DAF-E1B16E255B3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181FD1C-C2A0-4083-9DB2-657472766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7472386" cy="5357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Мастер-класс для педагогов</a:t>
            </a:r>
            <a:br>
              <a:rPr lang="ru-RU" sz="2800" i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«Изготовление сенсорного пакета </a:t>
            </a:r>
            <a:br>
              <a:rPr lang="ru-RU" sz="2800" i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и его значение в развитии ребёнка»</a:t>
            </a:r>
            <a:br>
              <a:rPr lang="ru-RU" sz="2800" i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</a:rPr>
              <a:t/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                                                                                      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учитель – логопед: Белоусова О.А.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00948" cy="335758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715304" cy="192882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                                                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тактильные ощущения воздействовать  на мозг ребёнка, развивая мелкую моторику,  мышление и речь.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36339"/>
            <a:ext cx="8072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знания педагогов о значении использования нетрадиционного материала для развития детей;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со способом раскрытия сенсорных и творческих способностей;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возможность овладения новыми способами предметно-познавательной деятельности.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543824" cy="60722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>
              <a:buFont typeface="Courier New" pitchFamily="49" charset="0"/>
              <a:buChar char="o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пластиковые конверты </a:t>
            </a:r>
            <a:r>
              <a:rPr lang="ru-RU" sz="1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зип-лок</a:t>
            </a: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манка,   вода   или гель   (можно   взять сразу цветной);</a:t>
            </a:r>
          </a:p>
          <a:p>
            <a:pPr>
              <a:buFont typeface="Courier New" pitchFamily="49" charset="0"/>
              <a:buChar char="o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карточки - фоны;</a:t>
            </a:r>
          </a:p>
          <a:p>
            <a:pPr>
              <a:buFont typeface="Courier New" pitchFamily="49" charset="0"/>
              <a:buChar char="o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крупные и мелкие детали, которые будут непосредственно участвовать в игре: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мелкие игрушки;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бусины;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пуговицы;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ракушки;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объёмные и плоские фигуры и т. п.</a:t>
            </a:r>
            <a:r>
              <a:rPr lang="ru-RU" sz="1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8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00948" cy="26432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*Сенсорный пакет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веселая и интересная развивающая игрушка для детей.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Сенсорный пакет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отличный способ раскрыть творческие способности, развить мелкую моторику рук. </a:t>
            </a:r>
            <a:endParaRPr lang="ru-RU" sz="3200" dirty="0"/>
          </a:p>
        </p:txBody>
      </p:sp>
      <p:pic>
        <p:nvPicPr>
          <p:cNvPr id="5" name="Содержимое 4" descr="IMG_81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3071810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\IMG_8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731694" cy="279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543824" cy="60722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Ход мастер-класса: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Подготовленный пакет. Распределяем и перемешиваем полученную массу.</a:t>
            </a:r>
          </a:p>
          <a:p>
            <a:pPr>
              <a:buFont typeface="Courier New" pitchFamily="49" charset="0"/>
              <a:buChar char="o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Добавляем в пакет мелкие детали с которыми дети будут играть.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Выпускаем из пакета воздух, закрываем при помощи замочка и снимаем замок (он хорошо снимается, приложив небольшое усилие и потянув его в сторону).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сортировать содержимое пакета по цветам и  формам, можно изучать счёт и составлять буквы, закреплять предлоги, можно собирать различные фигурки. Можно просто рисовать или обводить ладошки. Для более взрослых детей будут интересны лабиринты и «</a:t>
            </a:r>
            <a:r>
              <a:rPr lang="ru-RU" sz="1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бродилки</a:t>
            </a: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8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00948" cy="135732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«Помоги черепашке».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81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500174"/>
            <a:ext cx="6610371" cy="495777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00948" cy="135732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«Веселые дорожки».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81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571612"/>
            <a:ext cx="6229368" cy="467202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00948" cy="135732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«Аквариум».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81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43050"/>
            <a:ext cx="5922982" cy="4442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00948" cy="135732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Игра: «</a:t>
            </a:r>
            <a:r>
              <a:rPr lang="ru-RU" sz="31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 листик».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81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643050"/>
            <a:ext cx="5851544" cy="43886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</TotalTime>
  <Words>217</Words>
  <Application>Microsoft Office PowerPoint</Application>
  <PresentationFormat>Экран (4:3)</PresentationFormat>
  <Paragraphs>34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Мастер-класс для педагогов  «Изготовление сенсорного пакета  и его значение в развитии ребёнка»                                                                Составитель:                                                                                                              учитель – логопед: Белоусова О.А.</vt:lpstr>
      <vt:lpstr>                                                                                                                                                                                                                                       Цель:   Через тактильные ощущения воздействовать  на мозг ребёнка, развивая мелкую моторику,  мышление и речь.              </vt:lpstr>
      <vt:lpstr>Презентация PowerPoint</vt:lpstr>
      <vt:lpstr>*Сенсорный пакет – это веселая и интересная развивающая игрушка для детей.  *Сенсорный пакет – это отличный способ раскрыть творческие способности, развить мелкую моторику рук. </vt:lpstr>
      <vt:lpstr>Презентация PowerPoint</vt:lpstr>
      <vt:lpstr>Игра: «Помоги черепашке».</vt:lpstr>
      <vt:lpstr>Игра: «Веселые дорожки».</vt:lpstr>
      <vt:lpstr>Игра: «Аквариум».</vt:lpstr>
      <vt:lpstr>Игра: «Найди  листик».</vt:lpstr>
      <vt:lpstr>До новых встреч!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2022-11-14T19:44:18Z</dcterms:created>
  <dcterms:modified xsi:type="dcterms:W3CDTF">2022-11-30T09:57:40Z</dcterms:modified>
</cp:coreProperties>
</file>